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9"/>
  </p:notesMasterIdLst>
  <p:sldIdLst>
    <p:sldId id="256" r:id="rId2"/>
    <p:sldId id="309" r:id="rId3"/>
    <p:sldId id="373" r:id="rId4"/>
    <p:sldId id="374" r:id="rId5"/>
    <p:sldId id="375" r:id="rId6"/>
    <p:sldId id="376" r:id="rId7"/>
    <p:sldId id="377" r:id="rId8"/>
    <p:sldId id="327" r:id="rId9"/>
    <p:sldId id="328" r:id="rId10"/>
    <p:sldId id="344" r:id="rId11"/>
    <p:sldId id="345" r:id="rId12"/>
    <p:sldId id="346" r:id="rId13"/>
    <p:sldId id="347" r:id="rId14"/>
    <p:sldId id="348" r:id="rId15"/>
    <p:sldId id="349" r:id="rId16"/>
    <p:sldId id="351" r:id="rId17"/>
    <p:sldId id="312" r:id="rId18"/>
    <p:sldId id="339" r:id="rId19"/>
    <p:sldId id="378" r:id="rId20"/>
    <p:sldId id="379" r:id="rId21"/>
    <p:sldId id="311" r:id="rId22"/>
    <p:sldId id="284" r:id="rId23"/>
    <p:sldId id="285" r:id="rId24"/>
    <p:sldId id="286" r:id="rId25"/>
    <p:sldId id="287" r:id="rId26"/>
    <p:sldId id="292" r:id="rId27"/>
    <p:sldId id="293" r:id="rId28"/>
    <p:sldId id="294" r:id="rId29"/>
    <p:sldId id="295" r:id="rId30"/>
    <p:sldId id="296" r:id="rId31"/>
    <p:sldId id="29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86" r:id="rId40"/>
    <p:sldId id="365" r:id="rId41"/>
    <p:sldId id="366" r:id="rId42"/>
    <p:sldId id="382" r:id="rId43"/>
    <p:sldId id="392" r:id="rId44"/>
    <p:sldId id="383" r:id="rId45"/>
    <p:sldId id="389" r:id="rId46"/>
    <p:sldId id="385" r:id="rId47"/>
    <p:sldId id="387" r:id="rId48"/>
    <p:sldId id="368" r:id="rId49"/>
    <p:sldId id="390" r:id="rId50"/>
    <p:sldId id="391" r:id="rId51"/>
    <p:sldId id="367" r:id="rId52"/>
    <p:sldId id="388" r:id="rId53"/>
    <p:sldId id="369" r:id="rId54"/>
    <p:sldId id="370" r:id="rId55"/>
    <p:sldId id="384" r:id="rId56"/>
    <p:sldId id="381" r:id="rId57"/>
    <p:sldId id="372" r:id="rId58"/>
  </p:sldIdLst>
  <p:sldSz cx="15087600" cy="10698163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onstantia" panose="02030602050306030303" pitchFamily="18" charset="0"/>
      <p:regular r:id="rId66"/>
      <p:bold r:id="rId67"/>
      <p:italic r:id="rId68"/>
      <p:boldItalic r:id="rId69"/>
    </p:embeddedFont>
    <p:embeddedFont>
      <p:font typeface="Palatino Linotype" panose="02040502050505030304" pitchFamily="18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9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86A3"/>
    <a:srgbClr val="7F002B"/>
    <a:srgbClr val="FF1866"/>
    <a:srgbClr val="FE7FAA"/>
    <a:srgbClr val="FF7FD5"/>
    <a:srgbClr val="FE80FE"/>
    <a:srgbClr val="807FFF"/>
    <a:srgbClr val="AB81FF"/>
    <a:srgbClr val="80D5FE"/>
    <a:srgbClr val="80F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680" autoAdjust="0"/>
  </p:normalViewPr>
  <p:slideViewPr>
    <p:cSldViewPr snapToGrid="0">
      <p:cViewPr varScale="1">
        <p:scale>
          <a:sx n="44" d="100"/>
          <a:sy n="44" d="100"/>
        </p:scale>
        <p:origin x="1242" y="54"/>
      </p:cViewPr>
      <p:guideLst>
        <p:guide orient="horz" pos="3369"/>
        <p:guide pos="47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A686E-E8D4-4150-BBA5-8655A29A08F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40154-B6A2-404E-B5A4-6A6BB3005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7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1570" y="1750834"/>
            <a:ext cx="12824460" cy="3724546"/>
          </a:xfrm>
        </p:spPr>
        <p:txBody>
          <a:bodyPr anchor="b"/>
          <a:lstStyle>
            <a:lvl1pPr algn="ctr">
              <a:defRPr sz="9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5950" y="5619013"/>
            <a:ext cx="11315700" cy="2582912"/>
          </a:xfrm>
        </p:spPr>
        <p:txBody>
          <a:bodyPr/>
          <a:lstStyle>
            <a:lvl1pPr marL="0" indent="0" algn="ctr">
              <a:buNone/>
              <a:defRPr sz="3744"/>
            </a:lvl1pPr>
            <a:lvl2pPr marL="713232" indent="0" algn="ctr">
              <a:buNone/>
              <a:defRPr sz="3120"/>
            </a:lvl2pPr>
            <a:lvl3pPr marL="1426464" indent="0" algn="ctr">
              <a:buNone/>
              <a:defRPr sz="2808"/>
            </a:lvl3pPr>
            <a:lvl4pPr marL="2139696" indent="0" algn="ctr">
              <a:buNone/>
              <a:defRPr sz="2496"/>
            </a:lvl4pPr>
            <a:lvl5pPr marL="2852928" indent="0" algn="ctr">
              <a:buNone/>
              <a:defRPr sz="2496"/>
            </a:lvl5pPr>
            <a:lvl6pPr marL="3566160" indent="0" algn="ctr">
              <a:buNone/>
              <a:defRPr sz="2496"/>
            </a:lvl6pPr>
            <a:lvl7pPr marL="4279392" indent="0" algn="ctr">
              <a:buNone/>
              <a:defRPr sz="2496"/>
            </a:lvl7pPr>
            <a:lvl8pPr marL="4992624" indent="0" algn="ctr">
              <a:buNone/>
              <a:defRPr sz="2496"/>
            </a:lvl8pPr>
            <a:lvl9pPr marL="5705856" indent="0" algn="ctr">
              <a:buNone/>
              <a:defRPr sz="24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5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8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97064" y="569578"/>
            <a:ext cx="3253264" cy="9066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7273" y="569578"/>
            <a:ext cx="9571196" cy="906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3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6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415" y="2667115"/>
            <a:ext cx="13013055" cy="4450138"/>
          </a:xfrm>
        </p:spPr>
        <p:txBody>
          <a:bodyPr anchor="b"/>
          <a:lstStyle>
            <a:lvl1pPr>
              <a:defRPr sz="9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9415" y="7159353"/>
            <a:ext cx="13013055" cy="2340222"/>
          </a:xfrm>
        </p:spPr>
        <p:txBody>
          <a:bodyPr/>
          <a:lstStyle>
            <a:lvl1pPr marL="0" indent="0">
              <a:buNone/>
              <a:defRPr sz="3744">
                <a:solidFill>
                  <a:schemeClr val="tx1"/>
                </a:solidFill>
              </a:defRPr>
            </a:lvl1pPr>
            <a:lvl2pPr marL="713232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2pPr>
            <a:lvl3pPr marL="1426464" indent="0">
              <a:buNone/>
              <a:defRPr sz="2808">
                <a:solidFill>
                  <a:schemeClr val="tx1">
                    <a:tint val="75000"/>
                  </a:schemeClr>
                </a:solidFill>
              </a:defRPr>
            </a:lvl3pPr>
            <a:lvl4pPr marL="2139696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4pPr>
            <a:lvl5pPr marL="2852928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5pPr>
            <a:lvl6pPr marL="3566160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6pPr>
            <a:lvl7pPr marL="4279392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7pPr>
            <a:lvl8pPr marL="4992624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8pPr>
            <a:lvl9pPr marL="5705856" indent="0">
              <a:buNone/>
              <a:defRPr sz="24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7273" y="2847891"/>
            <a:ext cx="6412230" cy="6787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8098" y="2847891"/>
            <a:ext cx="6412230" cy="67878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5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38" y="569580"/>
            <a:ext cx="13013055" cy="20678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39" y="2622536"/>
            <a:ext cx="6382761" cy="1285265"/>
          </a:xfrm>
        </p:spPr>
        <p:txBody>
          <a:bodyPr anchor="b"/>
          <a:lstStyle>
            <a:lvl1pPr marL="0" indent="0">
              <a:buNone/>
              <a:defRPr sz="3744" b="1"/>
            </a:lvl1pPr>
            <a:lvl2pPr marL="713232" indent="0">
              <a:buNone/>
              <a:defRPr sz="3120" b="1"/>
            </a:lvl2pPr>
            <a:lvl3pPr marL="1426464" indent="0">
              <a:buNone/>
              <a:defRPr sz="2808" b="1"/>
            </a:lvl3pPr>
            <a:lvl4pPr marL="2139696" indent="0">
              <a:buNone/>
              <a:defRPr sz="2496" b="1"/>
            </a:lvl4pPr>
            <a:lvl5pPr marL="2852928" indent="0">
              <a:buNone/>
              <a:defRPr sz="2496" b="1"/>
            </a:lvl5pPr>
            <a:lvl6pPr marL="3566160" indent="0">
              <a:buNone/>
              <a:defRPr sz="2496" b="1"/>
            </a:lvl6pPr>
            <a:lvl7pPr marL="4279392" indent="0">
              <a:buNone/>
              <a:defRPr sz="2496" b="1"/>
            </a:lvl7pPr>
            <a:lvl8pPr marL="4992624" indent="0">
              <a:buNone/>
              <a:defRPr sz="2496" b="1"/>
            </a:lvl8pPr>
            <a:lvl9pPr marL="5705856" indent="0">
              <a:buNone/>
              <a:defRPr sz="24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39" y="3907801"/>
            <a:ext cx="6382761" cy="574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8098" y="2622536"/>
            <a:ext cx="6414195" cy="1285265"/>
          </a:xfrm>
        </p:spPr>
        <p:txBody>
          <a:bodyPr anchor="b"/>
          <a:lstStyle>
            <a:lvl1pPr marL="0" indent="0">
              <a:buNone/>
              <a:defRPr sz="3744" b="1"/>
            </a:lvl1pPr>
            <a:lvl2pPr marL="713232" indent="0">
              <a:buNone/>
              <a:defRPr sz="3120" b="1"/>
            </a:lvl2pPr>
            <a:lvl3pPr marL="1426464" indent="0">
              <a:buNone/>
              <a:defRPr sz="2808" b="1"/>
            </a:lvl3pPr>
            <a:lvl4pPr marL="2139696" indent="0">
              <a:buNone/>
              <a:defRPr sz="2496" b="1"/>
            </a:lvl4pPr>
            <a:lvl5pPr marL="2852928" indent="0">
              <a:buNone/>
              <a:defRPr sz="2496" b="1"/>
            </a:lvl5pPr>
            <a:lvl6pPr marL="3566160" indent="0">
              <a:buNone/>
              <a:defRPr sz="2496" b="1"/>
            </a:lvl6pPr>
            <a:lvl7pPr marL="4279392" indent="0">
              <a:buNone/>
              <a:defRPr sz="2496" b="1"/>
            </a:lvl7pPr>
            <a:lvl8pPr marL="4992624" indent="0">
              <a:buNone/>
              <a:defRPr sz="2496" b="1"/>
            </a:lvl8pPr>
            <a:lvl9pPr marL="5705856" indent="0">
              <a:buNone/>
              <a:defRPr sz="24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8098" y="3907801"/>
            <a:ext cx="6414195" cy="574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8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7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38" y="713211"/>
            <a:ext cx="4866144" cy="2496238"/>
          </a:xfrm>
        </p:spPr>
        <p:txBody>
          <a:bodyPr anchor="b"/>
          <a:lstStyle>
            <a:lvl1pPr>
              <a:defRPr sz="49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4195" y="1540340"/>
            <a:ext cx="7638098" cy="7602630"/>
          </a:xfrm>
        </p:spPr>
        <p:txBody>
          <a:bodyPr/>
          <a:lstStyle>
            <a:lvl1pPr>
              <a:defRPr sz="4992"/>
            </a:lvl1pPr>
            <a:lvl2pPr>
              <a:defRPr sz="4368"/>
            </a:lvl2pPr>
            <a:lvl3pPr>
              <a:defRPr sz="3744"/>
            </a:lvl3pPr>
            <a:lvl4pPr>
              <a:defRPr sz="3120"/>
            </a:lvl4pPr>
            <a:lvl5pPr>
              <a:defRPr sz="3120"/>
            </a:lvl5pPr>
            <a:lvl6pPr>
              <a:defRPr sz="3120"/>
            </a:lvl6pPr>
            <a:lvl7pPr>
              <a:defRPr sz="3120"/>
            </a:lvl7pPr>
            <a:lvl8pPr>
              <a:defRPr sz="3120"/>
            </a:lvl8pPr>
            <a:lvl9pPr>
              <a:defRPr sz="31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38" y="3209449"/>
            <a:ext cx="4866144" cy="5945901"/>
          </a:xfrm>
        </p:spPr>
        <p:txBody>
          <a:bodyPr/>
          <a:lstStyle>
            <a:lvl1pPr marL="0" indent="0">
              <a:buNone/>
              <a:defRPr sz="2496"/>
            </a:lvl1pPr>
            <a:lvl2pPr marL="713232" indent="0">
              <a:buNone/>
              <a:defRPr sz="2184"/>
            </a:lvl2pPr>
            <a:lvl3pPr marL="1426464" indent="0">
              <a:buNone/>
              <a:defRPr sz="1872"/>
            </a:lvl3pPr>
            <a:lvl4pPr marL="2139696" indent="0">
              <a:buNone/>
              <a:defRPr sz="1560"/>
            </a:lvl4pPr>
            <a:lvl5pPr marL="2852928" indent="0">
              <a:buNone/>
              <a:defRPr sz="1560"/>
            </a:lvl5pPr>
            <a:lvl6pPr marL="3566160" indent="0">
              <a:buNone/>
              <a:defRPr sz="1560"/>
            </a:lvl6pPr>
            <a:lvl7pPr marL="4279392" indent="0">
              <a:buNone/>
              <a:defRPr sz="1560"/>
            </a:lvl7pPr>
            <a:lvl8pPr marL="4992624" indent="0">
              <a:buNone/>
              <a:defRPr sz="1560"/>
            </a:lvl8pPr>
            <a:lvl9pPr marL="5705856" indent="0">
              <a:buNone/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1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38" y="713211"/>
            <a:ext cx="4866144" cy="2496238"/>
          </a:xfrm>
        </p:spPr>
        <p:txBody>
          <a:bodyPr anchor="b"/>
          <a:lstStyle>
            <a:lvl1pPr>
              <a:defRPr sz="49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14195" y="1540340"/>
            <a:ext cx="7638098" cy="7602630"/>
          </a:xfrm>
        </p:spPr>
        <p:txBody>
          <a:bodyPr anchor="t"/>
          <a:lstStyle>
            <a:lvl1pPr marL="0" indent="0">
              <a:buNone/>
              <a:defRPr sz="4992"/>
            </a:lvl1pPr>
            <a:lvl2pPr marL="713232" indent="0">
              <a:buNone/>
              <a:defRPr sz="4368"/>
            </a:lvl2pPr>
            <a:lvl3pPr marL="1426464" indent="0">
              <a:buNone/>
              <a:defRPr sz="3744"/>
            </a:lvl3pPr>
            <a:lvl4pPr marL="2139696" indent="0">
              <a:buNone/>
              <a:defRPr sz="3120"/>
            </a:lvl4pPr>
            <a:lvl5pPr marL="2852928" indent="0">
              <a:buNone/>
              <a:defRPr sz="3120"/>
            </a:lvl5pPr>
            <a:lvl6pPr marL="3566160" indent="0">
              <a:buNone/>
              <a:defRPr sz="3120"/>
            </a:lvl6pPr>
            <a:lvl7pPr marL="4279392" indent="0">
              <a:buNone/>
              <a:defRPr sz="3120"/>
            </a:lvl7pPr>
            <a:lvl8pPr marL="4992624" indent="0">
              <a:buNone/>
              <a:defRPr sz="3120"/>
            </a:lvl8pPr>
            <a:lvl9pPr marL="5705856" indent="0">
              <a:buNone/>
              <a:defRPr sz="31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38" y="3209449"/>
            <a:ext cx="4866144" cy="5945901"/>
          </a:xfrm>
        </p:spPr>
        <p:txBody>
          <a:bodyPr/>
          <a:lstStyle>
            <a:lvl1pPr marL="0" indent="0">
              <a:buNone/>
              <a:defRPr sz="2496"/>
            </a:lvl1pPr>
            <a:lvl2pPr marL="713232" indent="0">
              <a:buNone/>
              <a:defRPr sz="2184"/>
            </a:lvl2pPr>
            <a:lvl3pPr marL="1426464" indent="0">
              <a:buNone/>
              <a:defRPr sz="1872"/>
            </a:lvl3pPr>
            <a:lvl4pPr marL="2139696" indent="0">
              <a:buNone/>
              <a:defRPr sz="1560"/>
            </a:lvl4pPr>
            <a:lvl5pPr marL="2852928" indent="0">
              <a:buNone/>
              <a:defRPr sz="1560"/>
            </a:lvl5pPr>
            <a:lvl6pPr marL="3566160" indent="0">
              <a:buNone/>
              <a:defRPr sz="1560"/>
            </a:lvl6pPr>
            <a:lvl7pPr marL="4279392" indent="0">
              <a:buNone/>
              <a:defRPr sz="1560"/>
            </a:lvl7pPr>
            <a:lvl8pPr marL="4992624" indent="0">
              <a:buNone/>
              <a:defRPr sz="1560"/>
            </a:lvl8pPr>
            <a:lvl9pPr marL="5705856" indent="0">
              <a:buNone/>
              <a:defRPr sz="15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5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7273" y="569580"/>
            <a:ext cx="13013055" cy="206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7273" y="2847891"/>
            <a:ext cx="13013055" cy="6787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7273" y="9915615"/>
            <a:ext cx="3394710" cy="569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993B0-1DAE-4B8E-8757-D8EC62C4863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7768" y="9915615"/>
            <a:ext cx="5092065" cy="569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5618" y="9915615"/>
            <a:ext cx="3394710" cy="5695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7A90E-A16E-482C-89AC-B83CEA79B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22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426464" rtl="0" eaLnBrk="1" latinLnBrk="0" hangingPunct="1">
        <a:lnSpc>
          <a:spcPct val="90000"/>
        </a:lnSpc>
        <a:spcBef>
          <a:spcPct val="0"/>
        </a:spcBef>
        <a:buNone/>
        <a:defRPr sz="68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616" indent="-356616" algn="l" defTabSz="1426464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4368" kern="1200">
          <a:solidFill>
            <a:schemeClr val="tx1"/>
          </a:solidFill>
          <a:latin typeface="+mn-lt"/>
          <a:ea typeface="+mn-ea"/>
          <a:cs typeface="+mn-cs"/>
        </a:defRPr>
      </a:lvl1pPr>
      <a:lvl2pPr marL="1069848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4" kern="1200">
          <a:solidFill>
            <a:schemeClr val="tx1"/>
          </a:solidFill>
          <a:latin typeface="+mn-lt"/>
          <a:ea typeface="+mn-ea"/>
          <a:cs typeface="+mn-cs"/>
        </a:defRPr>
      </a:lvl2pPr>
      <a:lvl3pPr marL="1783080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3pPr>
      <a:lvl4pPr marL="2496312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8" kern="1200">
          <a:solidFill>
            <a:schemeClr val="tx1"/>
          </a:solidFill>
          <a:latin typeface="+mn-lt"/>
          <a:ea typeface="+mn-ea"/>
          <a:cs typeface="+mn-cs"/>
        </a:defRPr>
      </a:lvl4pPr>
      <a:lvl5pPr marL="3209544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8" kern="1200">
          <a:solidFill>
            <a:schemeClr val="tx1"/>
          </a:solidFill>
          <a:latin typeface="+mn-lt"/>
          <a:ea typeface="+mn-ea"/>
          <a:cs typeface="+mn-cs"/>
        </a:defRPr>
      </a:lvl5pPr>
      <a:lvl6pPr marL="3922776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8" kern="1200">
          <a:solidFill>
            <a:schemeClr val="tx1"/>
          </a:solidFill>
          <a:latin typeface="+mn-lt"/>
          <a:ea typeface="+mn-ea"/>
          <a:cs typeface="+mn-cs"/>
        </a:defRPr>
      </a:lvl6pPr>
      <a:lvl7pPr marL="4636008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8" kern="1200">
          <a:solidFill>
            <a:schemeClr val="tx1"/>
          </a:solidFill>
          <a:latin typeface="+mn-lt"/>
          <a:ea typeface="+mn-ea"/>
          <a:cs typeface="+mn-cs"/>
        </a:defRPr>
      </a:lvl7pPr>
      <a:lvl8pPr marL="5349240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8" kern="1200">
          <a:solidFill>
            <a:schemeClr val="tx1"/>
          </a:solidFill>
          <a:latin typeface="+mn-lt"/>
          <a:ea typeface="+mn-ea"/>
          <a:cs typeface="+mn-cs"/>
        </a:defRPr>
      </a:lvl8pPr>
      <a:lvl9pPr marL="6062472" indent="-356616" algn="l" defTabSz="142646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1pPr>
      <a:lvl2pPr marL="713232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2pPr>
      <a:lvl3pPr marL="1426464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3pPr>
      <a:lvl4pPr marL="2139696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4pPr>
      <a:lvl5pPr marL="2852928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5pPr>
      <a:lvl6pPr marL="3566160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6pPr>
      <a:lvl7pPr marL="4279392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7pPr>
      <a:lvl8pPr marL="4992624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8pPr>
      <a:lvl9pPr marL="5705856" algn="l" defTabSz="1426464" rtl="0" eaLnBrk="1" latinLnBrk="0" hangingPunct="1">
        <a:defRPr sz="28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E8EA50-415B-4469-9D3A-2FF25455C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" y="1340686"/>
            <a:ext cx="15084945" cy="848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284" y="1911926"/>
            <a:ext cx="5856952" cy="3837709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</a:rPr>
              <a:t>Seven </a:t>
            </a:r>
            <a:br>
              <a:rPr lang="en-US" sz="8000" dirty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</a:rPr>
            </a:br>
            <a:r>
              <a:rPr lang="en-US" sz="8000" dirty="0">
                <a:solidFill>
                  <a:schemeClr val="tx1">
                    <a:lumMod val="95000"/>
                  </a:schemeClr>
                </a:solidFill>
                <a:latin typeface="Constantia" panose="02030602050306030303" pitchFamily="18" charset="0"/>
              </a:rPr>
              <a:t>Star Mall &amp; Residency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284" y="4519879"/>
            <a:ext cx="3818662" cy="172497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00791-00EF-4D38-B727-2F391FF1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1E10A-E63F-4CB0-9EBD-B2C7E6C4B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6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976BF-5437-4583-8A3B-10DAAB27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5087595" cy="106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1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6481EA-435A-490D-A666-0EC76B2B7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5087595" cy="106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-FIF">
            <a:extLst>
              <a:ext uri="{FF2B5EF4-FFF2-40B4-BE49-F238E27FC236}">
                <a16:creationId xmlns:a16="http://schemas.microsoft.com/office/drawing/2014/main" id="{98C3CA0E-6885-9C7C-2DF8-5AAF81E91E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-SIF">
            <a:extLst>
              <a:ext uri="{FF2B5EF4-FFF2-40B4-BE49-F238E27FC236}">
                <a16:creationId xmlns:a16="http://schemas.microsoft.com/office/drawing/2014/main" id="{717BF8CB-12D9-6CAB-917B-B745DCE1C6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88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-SEF">
            <a:extLst>
              <a:ext uri="{FF2B5EF4-FFF2-40B4-BE49-F238E27FC236}">
                <a16:creationId xmlns:a16="http://schemas.microsoft.com/office/drawing/2014/main" id="{7465B480-3F21-027B-34C8-6335EDC147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45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42F1-A8D7-3EF6-A5A1-BDD1A7A0B9CA}"/>
              </a:ext>
            </a:extLst>
          </p:cNvPr>
          <p:cNvSpPr txBox="1">
            <a:spLocks/>
          </p:cNvSpPr>
          <p:nvPr/>
        </p:nvSpPr>
        <p:spPr>
          <a:xfrm>
            <a:off x="1131570" y="7502667"/>
            <a:ext cx="12824460" cy="37245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4264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D58C2E"/>
                </a:solidFill>
                <a:latin typeface="Constantia" panose="02030602050306030303" pitchFamily="18" charset="0"/>
              </a:rPr>
              <a:t>TOWER A &amp; B |  FLOOR PLANS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19319-E876-D83C-474F-05FE11B8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79" y="951737"/>
            <a:ext cx="5741442" cy="57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5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DBD13-9253-4E90-9D7C-8F2FFCD64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/>
          <a:stretch/>
        </p:blipFill>
        <p:spPr>
          <a:xfrm>
            <a:off x="1004552" y="3034849"/>
            <a:ext cx="6661989" cy="5065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918FB-D1FD-4F61-B74D-E083837C8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6"/>
          <a:stretch/>
        </p:blipFill>
        <p:spPr>
          <a:xfrm>
            <a:off x="7666542" y="3034849"/>
            <a:ext cx="6307036" cy="50659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BDECC4-CA65-423A-8C90-6E66B437BDA8}"/>
              </a:ext>
            </a:extLst>
          </p:cNvPr>
          <p:cNvSpPr/>
          <p:nvPr/>
        </p:nvSpPr>
        <p:spPr>
          <a:xfrm>
            <a:off x="1004552" y="1376183"/>
            <a:ext cx="309094" cy="218942"/>
          </a:xfrm>
          <a:prstGeom prst="rect">
            <a:avLst/>
          </a:prstGeom>
          <a:solidFill>
            <a:srgbClr val="ADCAA3"/>
          </a:solidFill>
          <a:ln>
            <a:solidFill>
              <a:srgbClr val="ADC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0D0B03-1187-4722-A0A0-F97621FD9D22}"/>
              </a:ext>
            </a:extLst>
          </p:cNvPr>
          <p:cNvSpPr txBox="1"/>
          <p:nvPr/>
        </p:nvSpPr>
        <p:spPr>
          <a:xfrm>
            <a:off x="1340724" y="9216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LIFT LOBBY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B8CE93-FD7F-469C-B891-93143A085615}"/>
              </a:ext>
            </a:extLst>
          </p:cNvPr>
          <p:cNvSpPr/>
          <p:nvPr/>
        </p:nvSpPr>
        <p:spPr>
          <a:xfrm>
            <a:off x="1004552" y="1004708"/>
            <a:ext cx="309094" cy="218942"/>
          </a:xfrm>
          <a:prstGeom prst="rect">
            <a:avLst/>
          </a:prstGeom>
          <a:solidFill>
            <a:srgbClr val="A4A5CB"/>
          </a:solidFill>
          <a:ln>
            <a:solidFill>
              <a:srgbClr val="A4A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6F3CD-AA16-4978-ABE6-48D46B85E9FD}"/>
              </a:ext>
            </a:extLst>
          </p:cNvPr>
          <p:cNvSpPr txBox="1"/>
          <p:nvPr/>
        </p:nvSpPr>
        <p:spPr>
          <a:xfrm>
            <a:off x="1340724" y="132171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013D56-3995-42DC-A3CC-716AA9B6D38A}"/>
              </a:ext>
            </a:extLst>
          </p:cNvPr>
          <p:cNvSpPr/>
          <p:nvPr/>
        </p:nvSpPr>
        <p:spPr>
          <a:xfrm>
            <a:off x="1004552" y="1747658"/>
            <a:ext cx="309094" cy="218942"/>
          </a:xfrm>
          <a:prstGeom prst="rect">
            <a:avLst/>
          </a:prstGeom>
          <a:solidFill>
            <a:srgbClr val="7ACCC8"/>
          </a:solidFill>
          <a:ln>
            <a:solidFill>
              <a:srgbClr val="7AC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60710-90A8-43DA-8EC7-E777A81F6113}"/>
              </a:ext>
            </a:extLst>
          </p:cNvPr>
          <p:cNvSpPr txBox="1"/>
          <p:nvPr/>
        </p:nvSpPr>
        <p:spPr>
          <a:xfrm>
            <a:off x="1340724" y="1693192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TYPICAL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643891-0BEB-455E-883B-71E6F56CEBD1}"/>
              </a:ext>
            </a:extLst>
          </p:cNvPr>
          <p:cNvSpPr/>
          <p:nvPr/>
        </p:nvSpPr>
        <p:spPr>
          <a:xfrm>
            <a:off x="1004552" y="2100083"/>
            <a:ext cx="309094" cy="218942"/>
          </a:xfrm>
          <a:prstGeom prst="rect">
            <a:avLst/>
          </a:prstGeom>
          <a:solidFill>
            <a:srgbClr val="F5989D"/>
          </a:solidFill>
          <a:ln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A6FF4-4C79-4B5E-A43C-3613E51713D3}"/>
              </a:ext>
            </a:extLst>
          </p:cNvPr>
          <p:cNvSpPr txBox="1"/>
          <p:nvPr/>
        </p:nvSpPr>
        <p:spPr>
          <a:xfrm>
            <a:off x="1340724" y="2045617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CORNER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8232B8-406A-44EA-BB62-67D4CA4871F5}"/>
              </a:ext>
            </a:extLst>
          </p:cNvPr>
          <p:cNvSpPr/>
          <p:nvPr/>
        </p:nvSpPr>
        <p:spPr>
          <a:xfrm>
            <a:off x="1004552" y="2442983"/>
            <a:ext cx="309094" cy="218942"/>
          </a:xfrm>
          <a:prstGeom prst="rect">
            <a:avLst/>
          </a:prstGeom>
          <a:solidFill>
            <a:srgbClr val="FFF799"/>
          </a:solidFill>
          <a:ln>
            <a:solidFill>
              <a:srgbClr val="FFF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C18178-C6A3-4DB3-8D51-FE61A447E3A1}"/>
              </a:ext>
            </a:extLst>
          </p:cNvPr>
          <p:cNvSpPr txBox="1"/>
          <p:nvPr/>
        </p:nvSpPr>
        <p:spPr>
          <a:xfrm>
            <a:off x="1340724" y="2388517"/>
            <a:ext cx="21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PRIVATE GARDEN/</a:t>
            </a:r>
          </a:p>
          <a:p>
            <a:r>
              <a:rPr lang="en-US" dirty="0">
                <a:solidFill>
                  <a:schemeClr val="bg1"/>
                </a:solidFill>
              </a:rPr>
              <a:t>TERRACES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1B9C0-8070-4068-9A24-B48A9CDCD2E3}"/>
              </a:ext>
            </a:extLst>
          </p:cNvPr>
          <p:cNvSpPr txBox="1"/>
          <p:nvPr/>
        </p:nvSpPr>
        <p:spPr>
          <a:xfrm>
            <a:off x="1340724" y="5152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TOWER-A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CC6E8-388F-4CB1-9D40-2CABA4BF1237}"/>
              </a:ext>
            </a:extLst>
          </p:cNvPr>
          <p:cNvSpPr/>
          <p:nvPr/>
        </p:nvSpPr>
        <p:spPr>
          <a:xfrm>
            <a:off x="13773954" y="1376183"/>
            <a:ext cx="309094" cy="218942"/>
          </a:xfrm>
          <a:prstGeom prst="rect">
            <a:avLst/>
          </a:prstGeom>
          <a:solidFill>
            <a:srgbClr val="ADCAA3"/>
          </a:solidFill>
          <a:ln>
            <a:solidFill>
              <a:srgbClr val="ADC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E53191-00BF-4651-9FEA-67D98501D67D}"/>
              </a:ext>
            </a:extLst>
          </p:cNvPr>
          <p:cNvSpPr txBox="1"/>
          <p:nvPr/>
        </p:nvSpPr>
        <p:spPr>
          <a:xfrm>
            <a:off x="12440519" y="9216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LIFT LOBBY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0EEC67-B083-4FCF-B57D-6FC7C2D17FAB}"/>
              </a:ext>
            </a:extLst>
          </p:cNvPr>
          <p:cNvSpPr/>
          <p:nvPr/>
        </p:nvSpPr>
        <p:spPr>
          <a:xfrm>
            <a:off x="13773954" y="1004708"/>
            <a:ext cx="309094" cy="218942"/>
          </a:xfrm>
          <a:prstGeom prst="rect">
            <a:avLst/>
          </a:prstGeom>
          <a:solidFill>
            <a:srgbClr val="A4A5CB"/>
          </a:solidFill>
          <a:ln>
            <a:solidFill>
              <a:srgbClr val="A4A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16A19-1BE8-4998-AF39-0878E3CAC3C8}"/>
              </a:ext>
            </a:extLst>
          </p:cNvPr>
          <p:cNvSpPr txBox="1"/>
          <p:nvPr/>
        </p:nvSpPr>
        <p:spPr>
          <a:xfrm>
            <a:off x="12683401" y="132171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BD6F18-89B3-4F37-B2ED-E0D11009C5D8}"/>
              </a:ext>
            </a:extLst>
          </p:cNvPr>
          <p:cNvSpPr/>
          <p:nvPr/>
        </p:nvSpPr>
        <p:spPr>
          <a:xfrm>
            <a:off x="13773954" y="1747658"/>
            <a:ext cx="309094" cy="218942"/>
          </a:xfrm>
          <a:prstGeom prst="rect">
            <a:avLst/>
          </a:prstGeom>
          <a:solidFill>
            <a:srgbClr val="7ACCC8"/>
          </a:solidFill>
          <a:ln>
            <a:solidFill>
              <a:srgbClr val="7AC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2E8302-A923-4496-905D-02425E0AC3B5}"/>
              </a:ext>
            </a:extLst>
          </p:cNvPr>
          <p:cNvSpPr txBox="1"/>
          <p:nvPr/>
        </p:nvSpPr>
        <p:spPr>
          <a:xfrm>
            <a:off x="11918572" y="1693192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TYPICAL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97ECB9-1306-49E4-99E6-E0A3781AAFC3}"/>
              </a:ext>
            </a:extLst>
          </p:cNvPr>
          <p:cNvSpPr/>
          <p:nvPr/>
        </p:nvSpPr>
        <p:spPr>
          <a:xfrm>
            <a:off x="13773954" y="2100083"/>
            <a:ext cx="309094" cy="218942"/>
          </a:xfrm>
          <a:prstGeom prst="rect">
            <a:avLst/>
          </a:prstGeom>
          <a:solidFill>
            <a:srgbClr val="F5989D"/>
          </a:solidFill>
          <a:ln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72E0A-861B-4127-8E7A-46A6921194E2}"/>
              </a:ext>
            </a:extLst>
          </p:cNvPr>
          <p:cNvSpPr txBox="1"/>
          <p:nvPr/>
        </p:nvSpPr>
        <p:spPr>
          <a:xfrm>
            <a:off x="11854424" y="2045617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CORNER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0E4F07-EB97-4FBF-9AE8-6B9208C004B9}"/>
              </a:ext>
            </a:extLst>
          </p:cNvPr>
          <p:cNvSpPr/>
          <p:nvPr/>
        </p:nvSpPr>
        <p:spPr>
          <a:xfrm>
            <a:off x="13773954" y="2442983"/>
            <a:ext cx="309094" cy="218942"/>
          </a:xfrm>
          <a:prstGeom prst="rect">
            <a:avLst/>
          </a:prstGeom>
          <a:solidFill>
            <a:srgbClr val="FFF799"/>
          </a:solidFill>
          <a:ln>
            <a:solidFill>
              <a:srgbClr val="FFF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08C9D-3204-4C97-ADCB-A3F4A5B41B7D}"/>
              </a:ext>
            </a:extLst>
          </p:cNvPr>
          <p:cNvSpPr txBox="1"/>
          <p:nvPr/>
        </p:nvSpPr>
        <p:spPr>
          <a:xfrm>
            <a:off x="11647303" y="2388517"/>
            <a:ext cx="21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PRIVATE GARDEN/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TERRACES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A5A8DA-076E-497D-A787-76B1BF75896F}"/>
              </a:ext>
            </a:extLst>
          </p:cNvPr>
          <p:cNvSpPr txBox="1"/>
          <p:nvPr/>
        </p:nvSpPr>
        <p:spPr>
          <a:xfrm>
            <a:off x="12534941" y="5152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TOWER-B</a:t>
            </a:r>
          </a:p>
        </p:txBody>
      </p:sp>
    </p:spTree>
    <p:extLst>
      <p:ext uri="{BB962C8B-B14F-4D97-AF65-F5344CB8AC3E}">
        <p14:creationId xmlns:p14="http://schemas.microsoft.com/office/powerpoint/2010/main" val="401126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9BA71D-9A60-4C10-836C-47D6D3142C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9449" r="1319" b="13787"/>
          <a:stretch/>
        </p:blipFill>
        <p:spPr>
          <a:xfrm>
            <a:off x="1996224" y="3181082"/>
            <a:ext cx="4700789" cy="530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12493-6ACB-47D1-8839-E7AA7968D0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8358" r="2065" b="14040"/>
          <a:stretch/>
        </p:blipFill>
        <p:spPr>
          <a:xfrm>
            <a:off x="9000697" y="3077029"/>
            <a:ext cx="4700789" cy="5410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904237-2652-4C5C-8878-70B63E3CCA4E}"/>
              </a:ext>
            </a:extLst>
          </p:cNvPr>
          <p:cNvSpPr/>
          <p:nvPr/>
        </p:nvSpPr>
        <p:spPr>
          <a:xfrm>
            <a:off x="1004552" y="1261590"/>
            <a:ext cx="309094" cy="218942"/>
          </a:xfrm>
          <a:prstGeom prst="rect">
            <a:avLst/>
          </a:prstGeom>
          <a:solidFill>
            <a:srgbClr val="ADCAA3"/>
          </a:solidFill>
          <a:ln>
            <a:solidFill>
              <a:srgbClr val="ADC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BFD5A-B77F-453B-A379-1B142DAEFCBD}"/>
              </a:ext>
            </a:extLst>
          </p:cNvPr>
          <p:cNvSpPr txBox="1"/>
          <p:nvPr/>
        </p:nvSpPr>
        <p:spPr>
          <a:xfrm>
            <a:off x="1340724" y="807074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LIFT LOBBY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EC60F6-939C-4B0C-9E6C-C76D75850110}"/>
              </a:ext>
            </a:extLst>
          </p:cNvPr>
          <p:cNvSpPr/>
          <p:nvPr/>
        </p:nvSpPr>
        <p:spPr>
          <a:xfrm>
            <a:off x="1004552" y="890115"/>
            <a:ext cx="309094" cy="218942"/>
          </a:xfrm>
          <a:prstGeom prst="rect">
            <a:avLst/>
          </a:prstGeom>
          <a:solidFill>
            <a:srgbClr val="A4A5CB"/>
          </a:solidFill>
          <a:ln>
            <a:solidFill>
              <a:srgbClr val="A4A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FAEC2-215C-4405-BC9C-DD2760B32065}"/>
              </a:ext>
            </a:extLst>
          </p:cNvPr>
          <p:cNvSpPr txBox="1"/>
          <p:nvPr/>
        </p:nvSpPr>
        <p:spPr>
          <a:xfrm>
            <a:off x="1340724" y="1207124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E4F2B-EC2E-4B59-8339-0AB425E76B93}"/>
              </a:ext>
            </a:extLst>
          </p:cNvPr>
          <p:cNvSpPr/>
          <p:nvPr/>
        </p:nvSpPr>
        <p:spPr>
          <a:xfrm>
            <a:off x="1004552" y="1633065"/>
            <a:ext cx="309094" cy="218942"/>
          </a:xfrm>
          <a:prstGeom prst="rect">
            <a:avLst/>
          </a:prstGeom>
          <a:solidFill>
            <a:srgbClr val="7ACCC8"/>
          </a:solidFill>
          <a:ln>
            <a:solidFill>
              <a:srgbClr val="7AC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94F266-5E22-42BE-AEF4-A000952CAFD1}"/>
              </a:ext>
            </a:extLst>
          </p:cNvPr>
          <p:cNvSpPr txBox="1"/>
          <p:nvPr/>
        </p:nvSpPr>
        <p:spPr>
          <a:xfrm>
            <a:off x="1340723" y="1578599"/>
            <a:ext cx="31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STUDIO APARTMENTS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70C42B-F1B1-4461-BCF6-E0FE3EF9195E}"/>
              </a:ext>
            </a:extLst>
          </p:cNvPr>
          <p:cNvSpPr/>
          <p:nvPr/>
        </p:nvSpPr>
        <p:spPr>
          <a:xfrm>
            <a:off x="1004552" y="1985490"/>
            <a:ext cx="309094" cy="218942"/>
          </a:xfrm>
          <a:prstGeom prst="rect">
            <a:avLst/>
          </a:prstGeom>
          <a:solidFill>
            <a:srgbClr val="FDC689"/>
          </a:solidFill>
          <a:ln>
            <a:solidFill>
              <a:srgbClr val="FDC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5927EE-CB14-42EA-904D-BC1C5F330AB9}"/>
              </a:ext>
            </a:extLst>
          </p:cNvPr>
          <p:cNvSpPr txBox="1"/>
          <p:nvPr/>
        </p:nvSpPr>
        <p:spPr>
          <a:xfrm>
            <a:off x="1340724" y="1931024"/>
            <a:ext cx="292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BED APARTMENT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ADD8C-EFF2-40E0-B15A-A5A870599154}"/>
              </a:ext>
            </a:extLst>
          </p:cNvPr>
          <p:cNvSpPr/>
          <p:nvPr/>
        </p:nvSpPr>
        <p:spPr>
          <a:xfrm>
            <a:off x="1031630" y="2799238"/>
            <a:ext cx="309094" cy="218942"/>
          </a:xfrm>
          <a:prstGeom prst="rect">
            <a:avLst/>
          </a:prstGeom>
          <a:solidFill>
            <a:srgbClr val="FFF799"/>
          </a:solidFill>
          <a:ln>
            <a:solidFill>
              <a:srgbClr val="FFF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CAD8F5-5126-4EAF-8B3F-03F26FA9B167}"/>
              </a:ext>
            </a:extLst>
          </p:cNvPr>
          <p:cNvSpPr txBox="1"/>
          <p:nvPr/>
        </p:nvSpPr>
        <p:spPr>
          <a:xfrm>
            <a:off x="1367802" y="2744772"/>
            <a:ext cx="21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PRIVATE GARDEN/</a:t>
            </a:r>
          </a:p>
          <a:p>
            <a:r>
              <a:rPr lang="en-US" dirty="0">
                <a:solidFill>
                  <a:schemeClr val="bg1"/>
                </a:solidFill>
              </a:rPr>
              <a:t>TERRACES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A90224-30CE-4FEF-B7A3-D7758524EFA1}"/>
              </a:ext>
            </a:extLst>
          </p:cNvPr>
          <p:cNvSpPr/>
          <p:nvPr/>
        </p:nvSpPr>
        <p:spPr>
          <a:xfrm>
            <a:off x="1004552" y="2348347"/>
            <a:ext cx="309094" cy="218942"/>
          </a:xfrm>
          <a:prstGeom prst="rect">
            <a:avLst/>
          </a:prstGeom>
          <a:solidFill>
            <a:srgbClr val="F5989D"/>
          </a:solidFill>
          <a:ln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F09490-BFEF-46F2-B4F6-FA7074B4B97E}"/>
              </a:ext>
            </a:extLst>
          </p:cNvPr>
          <p:cNvSpPr txBox="1"/>
          <p:nvPr/>
        </p:nvSpPr>
        <p:spPr>
          <a:xfrm>
            <a:off x="1340723" y="2293881"/>
            <a:ext cx="369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BED CORNER APARTMENT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D64747-AF6F-49AB-9635-35E1A4B261A7}"/>
              </a:ext>
            </a:extLst>
          </p:cNvPr>
          <p:cNvSpPr txBox="1"/>
          <p:nvPr/>
        </p:nvSpPr>
        <p:spPr>
          <a:xfrm>
            <a:off x="1340724" y="5152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TOWER-A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44F5A4-0CB5-44C7-A426-2216877E10D3}"/>
              </a:ext>
            </a:extLst>
          </p:cNvPr>
          <p:cNvSpPr/>
          <p:nvPr/>
        </p:nvSpPr>
        <p:spPr>
          <a:xfrm>
            <a:off x="13773954" y="1376183"/>
            <a:ext cx="309094" cy="218942"/>
          </a:xfrm>
          <a:prstGeom prst="rect">
            <a:avLst/>
          </a:prstGeom>
          <a:solidFill>
            <a:srgbClr val="ADCAA3"/>
          </a:solidFill>
          <a:ln>
            <a:solidFill>
              <a:srgbClr val="ADC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C71224-B2A3-40FE-BEF7-07EFCFE63424}"/>
              </a:ext>
            </a:extLst>
          </p:cNvPr>
          <p:cNvSpPr txBox="1"/>
          <p:nvPr/>
        </p:nvSpPr>
        <p:spPr>
          <a:xfrm>
            <a:off x="12440519" y="9216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LIFT LOBBY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6FE9CB-239A-4DA6-9220-6AB61F719AE3}"/>
              </a:ext>
            </a:extLst>
          </p:cNvPr>
          <p:cNvSpPr/>
          <p:nvPr/>
        </p:nvSpPr>
        <p:spPr>
          <a:xfrm>
            <a:off x="13773954" y="1004708"/>
            <a:ext cx="309094" cy="218942"/>
          </a:xfrm>
          <a:prstGeom prst="rect">
            <a:avLst/>
          </a:prstGeom>
          <a:solidFill>
            <a:srgbClr val="A4A5CB"/>
          </a:solidFill>
          <a:ln>
            <a:solidFill>
              <a:srgbClr val="A4A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293DBF-F965-491A-A966-C77BFDBFA100}"/>
              </a:ext>
            </a:extLst>
          </p:cNvPr>
          <p:cNvSpPr txBox="1"/>
          <p:nvPr/>
        </p:nvSpPr>
        <p:spPr>
          <a:xfrm>
            <a:off x="12683401" y="132171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5329E1-3156-4C3A-A95A-2A444BFA7624}"/>
              </a:ext>
            </a:extLst>
          </p:cNvPr>
          <p:cNvSpPr/>
          <p:nvPr/>
        </p:nvSpPr>
        <p:spPr>
          <a:xfrm>
            <a:off x="13773954" y="1747658"/>
            <a:ext cx="309094" cy="218942"/>
          </a:xfrm>
          <a:prstGeom prst="rect">
            <a:avLst/>
          </a:prstGeom>
          <a:solidFill>
            <a:srgbClr val="7ACCC8"/>
          </a:solidFill>
          <a:ln>
            <a:solidFill>
              <a:srgbClr val="7AC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53F81C-8D8E-431F-8AA3-6CF7D1DFD787}"/>
              </a:ext>
            </a:extLst>
          </p:cNvPr>
          <p:cNvSpPr txBox="1"/>
          <p:nvPr/>
        </p:nvSpPr>
        <p:spPr>
          <a:xfrm>
            <a:off x="11918572" y="1693192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TYPICAL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54A232-BE7D-4C0E-919F-C7B0AEC65B24}"/>
              </a:ext>
            </a:extLst>
          </p:cNvPr>
          <p:cNvSpPr/>
          <p:nvPr/>
        </p:nvSpPr>
        <p:spPr>
          <a:xfrm>
            <a:off x="13773954" y="2100083"/>
            <a:ext cx="309094" cy="218942"/>
          </a:xfrm>
          <a:prstGeom prst="rect">
            <a:avLst/>
          </a:prstGeom>
          <a:solidFill>
            <a:srgbClr val="F5989D"/>
          </a:solidFill>
          <a:ln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EDA27C-9A65-4A03-8CD2-E5F90C86B28E}"/>
              </a:ext>
            </a:extLst>
          </p:cNvPr>
          <p:cNvSpPr txBox="1"/>
          <p:nvPr/>
        </p:nvSpPr>
        <p:spPr>
          <a:xfrm>
            <a:off x="11854424" y="2045617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CORNER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538A13-2457-4D26-B059-F01DCF1D1AE6}"/>
              </a:ext>
            </a:extLst>
          </p:cNvPr>
          <p:cNvSpPr/>
          <p:nvPr/>
        </p:nvSpPr>
        <p:spPr>
          <a:xfrm>
            <a:off x="13773954" y="2442983"/>
            <a:ext cx="309094" cy="218942"/>
          </a:xfrm>
          <a:prstGeom prst="rect">
            <a:avLst/>
          </a:prstGeom>
          <a:solidFill>
            <a:srgbClr val="FFF799"/>
          </a:solidFill>
          <a:ln>
            <a:solidFill>
              <a:srgbClr val="FFF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5CBAA-9023-4A0B-AC8F-84510D775412}"/>
              </a:ext>
            </a:extLst>
          </p:cNvPr>
          <p:cNvSpPr txBox="1"/>
          <p:nvPr/>
        </p:nvSpPr>
        <p:spPr>
          <a:xfrm>
            <a:off x="11647303" y="2388517"/>
            <a:ext cx="21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PRIVATE GARDEN/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TERRACES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50045-C869-4FE9-B687-529310FBDBC5}"/>
              </a:ext>
            </a:extLst>
          </p:cNvPr>
          <p:cNvSpPr txBox="1"/>
          <p:nvPr/>
        </p:nvSpPr>
        <p:spPr>
          <a:xfrm>
            <a:off x="12534941" y="5152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TOWER-B</a:t>
            </a:r>
          </a:p>
        </p:txBody>
      </p:sp>
    </p:spTree>
    <p:extLst>
      <p:ext uri="{BB962C8B-B14F-4D97-AF65-F5344CB8AC3E}">
        <p14:creationId xmlns:p14="http://schemas.microsoft.com/office/powerpoint/2010/main" val="352600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90196"/>
            <a:ext cx="15087600" cy="84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70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D79BE8-722B-4950-AEA6-5ECA3B127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9449" r="1319" b="13787"/>
          <a:stretch/>
        </p:blipFill>
        <p:spPr>
          <a:xfrm>
            <a:off x="1996224" y="3181082"/>
            <a:ext cx="4700789" cy="5306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E74A4-1242-426D-BEE5-716266A9E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10711" r="4121" b="16267"/>
          <a:stretch/>
        </p:blipFill>
        <p:spPr>
          <a:xfrm>
            <a:off x="8940800" y="3181083"/>
            <a:ext cx="4573167" cy="5063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996E5A-497C-4D8B-8200-8330EA9C11CE}"/>
              </a:ext>
            </a:extLst>
          </p:cNvPr>
          <p:cNvSpPr/>
          <p:nvPr/>
        </p:nvSpPr>
        <p:spPr>
          <a:xfrm>
            <a:off x="1004552" y="1261590"/>
            <a:ext cx="309094" cy="218942"/>
          </a:xfrm>
          <a:prstGeom prst="rect">
            <a:avLst/>
          </a:prstGeom>
          <a:solidFill>
            <a:srgbClr val="ADCAA3"/>
          </a:solidFill>
          <a:ln>
            <a:solidFill>
              <a:srgbClr val="ADC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4DD76-0599-47B3-BD4B-2BCDEA80E14E}"/>
              </a:ext>
            </a:extLst>
          </p:cNvPr>
          <p:cNvSpPr txBox="1"/>
          <p:nvPr/>
        </p:nvSpPr>
        <p:spPr>
          <a:xfrm>
            <a:off x="1340724" y="807074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LIFT LOBBY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6F438-8225-4972-A445-6542706C3B6B}"/>
              </a:ext>
            </a:extLst>
          </p:cNvPr>
          <p:cNvSpPr/>
          <p:nvPr/>
        </p:nvSpPr>
        <p:spPr>
          <a:xfrm>
            <a:off x="1004552" y="890115"/>
            <a:ext cx="309094" cy="218942"/>
          </a:xfrm>
          <a:prstGeom prst="rect">
            <a:avLst/>
          </a:prstGeom>
          <a:solidFill>
            <a:srgbClr val="A4A5CB"/>
          </a:solidFill>
          <a:ln>
            <a:solidFill>
              <a:srgbClr val="A4A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7CAB5-6AC2-48DE-9158-79CCB146560D}"/>
              </a:ext>
            </a:extLst>
          </p:cNvPr>
          <p:cNvSpPr txBox="1"/>
          <p:nvPr/>
        </p:nvSpPr>
        <p:spPr>
          <a:xfrm>
            <a:off x="1340724" y="1207124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DBE91D-CD1A-4804-8652-C1F79F5B5BAA}"/>
              </a:ext>
            </a:extLst>
          </p:cNvPr>
          <p:cNvSpPr/>
          <p:nvPr/>
        </p:nvSpPr>
        <p:spPr>
          <a:xfrm>
            <a:off x="1004552" y="1633065"/>
            <a:ext cx="309094" cy="218942"/>
          </a:xfrm>
          <a:prstGeom prst="rect">
            <a:avLst/>
          </a:prstGeom>
          <a:solidFill>
            <a:srgbClr val="7ACCC8"/>
          </a:solidFill>
          <a:ln>
            <a:solidFill>
              <a:srgbClr val="7AC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879B3-174F-4846-9C56-0EE23418D388}"/>
              </a:ext>
            </a:extLst>
          </p:cNvPr>
          <p:cNvSpPr txBox="1"/>
          <p:nvPr/>
        </p:nvSpPr>
        <p:spPr>
          <a:xfrm>
            <a:off x="1340723" y="1578599"/>
            <a:ext cx="318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STUDIO APARTMENTS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B5E406-6CC3-42DD-9E36-4F7068AA92BE}"/>
              </a:ext>
            </a:extLst>
          </p:cNvPr>
          <p:cNvSpPr/>
          <p:nvPr/>
        </p:nvSpPr>
        <p:spPr>
          <a:xfrm>
            <a:off x="1004552" y="1985490"/>
            <a:ext cx="309094" cy="218942"/>
          </a:xfrm>
          <a:prstGeom prst="rect">
            <a:avLst/>
          </a:prstGeom>
          <a:solidFill>
            <a:srgbClr val="FDC689"/>
          </a:solidFill>
          <a:ln>
            <a:solidFill>
              <a:srgbClr val="FDC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82EC4C-C68B-4BC9-BB0F-25A1DF18CF88}"/>
              </a:ext>
            </a:extLst>
          </p:cNvPr>
          <p:cNvSpPr txBox="1"/>
          <p:nvPr/>
        </p:nvSpPr>
        <p:spPr>
          <a:xfrm>
            <a:off x="1340724" y="1931024"/>
            <a:ext cx="292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BED APARTMENT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B0F269-E58B-47FD-8DD5-AEA0E7B57FE7}"/>
              </a:ext>
            </a:extLst>
          </p:cNvPr>
          <p:cNvSpPr/>
          <p:nvPr/>
        </p:nvSpPr>
        <p:spPr>
          <a:xfrm>
            <a:off x="1031630" y="2799238"/>
            <a:ext cx="309094" cy="218942"/>
          </a:xfrm>
          <a:prstGeom prst="rect">
            <a:avLst/>
          </a:prstGeom>
          <a:solidFill>
            <a:srgbClr val="FFF799"/>
          </a:solidFill>
          <a:ln>
            <a:solidFill>
              <a:srgbClr val="FFF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4EDE58-E6A8-4168-9B64-CA7E7D7FA1E8}"/>
              </a:ext>
            </a:extLst>
          </p:cNvPr>
          <p:cNvSpPr txBox="1"/>
          <p:nvPr/>
        </p:nvSpPr>
        <p:spPr>
          <a:xfrm>
            <a:off x="1367802" y="2744772"/>
            <a:ext cx="21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PRIVATE GARDEN/</a:t>
            </a:r>
          </a:p>
          <a:p>
            <a:r>
              <a:rPr lang="en-US" dirty="0">
                <a:solidFill>
                  <a:schemeClr val="bg1"/>
                </a:solidFill>
              </a:rPr>
              <a:t>TERRACES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2334A-7A0B-49FD-B9F9-DD39A6FB6ECD}"/>
              </a:ext>
            </a:extLst>
          </p:cNvPr>
          <p:cNvSpPr/>
          <p:nvPr/>
        </p:nvSpPr>
        <p:spPr>
          <a:xfrm>
            <a:off x="1004552" y="2348347"/>
            <a:ext cx="309094" cy="218942"/>
          </a:xfrm>
          <a:prstGeom prst="rect">
            <a:avLst/>
          </a:prstGeom>
          <a:solidFill>
            <a:srgbClr val="F5989D"/>
          </a:solidFill>
          <a:ln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3620E6-DA9A-4FDB-A53B-36E384C75EAD}"/>
              </a:ext>
            </a:extLst>
          </p:cNvPr>
          <p:cNvSpPr txBox="1"/>
          <p:nvPr/>
        </p:nvSpPr>
        <p:spPr>
          <a:xfrm>
            <a:off x="1340723" y="2293881"/>
            <a:ext cx="369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BED CORNER APARTMENT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387965-A498-4A85-A612-FA46BD164C8D}"/>
              </a:ext>
            </a:extLst>
          </p:cNvPr>
          <p:cNvSpPr txBox="1"/>
          <p:nvPr/>
        </p:nvSpPr>
        <p:spPr>
          <a:xfrm>
            <a:off x="1340724" y="5152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TOWER-A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02CB15-1198-482D-AE82-7FD2809A6D65}"/>
              </a:ext>
            </a:extLst>
          </p:cNvPr>
          <p:cNvSpPr/>
          <p:nvPr/>
        </p:nvSpPr>
        <p:spPr>
          <a:xfrm>
            <a:off x="13773954" y="1376183"/>
            <a:ext cx="309094" cy="218942"/>
          </a:xfrm>
          <a:prstGeom prst="rect">
            <a:avLst/>
          </a:prstGeom>
          <a:solidFill>
            <a:srgbClr val="ADCAA3"/>
          </a:solidFill>
          <a:ln>
            <a:solidFill>
              <a:srgbClr val="ADCA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3665D0-317D-40B9-9B83-53DF5261B893}"/>
              </a:ext>
            </a:extLst>
          </p:cNvPr>
          <p:cNvSpPr txBox="1"/>
          <p:nvPr/>
        </p:nvSpPr>
        <p:spPr>
          <a:xfrm>
            <a:off x="12440519" y="9216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LIFT LOBBY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584503-2995-45D9-AA00-84A61197E043}"/>
              </a:ext>
            </a:extLst>
          </p:cNvPr>
          <p:cNvSpPr/>
          <p:nvPr/>
        </p:nvSpPr>
        <p:spPr>
          <a:xfrm>
            <a:off x="13773954" y="1004708"/>
            <a:ext cx="309094" cy="218942"/>
          </a:xfrm>
          <a:prstGeom prst="rect">
            <a:avLst/>
          </a:prstGeom>
          <a:solidFill>
            <a:srgbClr val="A4A5CB"/>
          </a:solidFill>
          <a:ln>
            <a:solidFill>
              <a:srgbClr val="A4A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68EBFD-22EB-44D9-8AC3-87FCADC90976}"/>
              </a:ext>
            </a:extLst>
          </p:cNvPr>
          <p:cNvSpPr txBox="1"/>
          <p:nvPr/>
        </p:nvSpPr>
        <p:spPr>
          <a:xfrm>
            <a:off x="12683401" y="132171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D1401-F7B5-4507-B9FA-4F6523ED346E}"/>
              </a:ext>
            </a:extLst>
          </p:cNvPr>
          <p:cNvSpPr/>
          <p:nvPr/>
        </p:nvSpPr>
        <p:spPr>
          <a:xfrm>
            <a:off x="13773954" y="1747658"/>
            <a:ext cx="309094" cy="218942"/>
          </a:xfrm>
          <a:prstGeom prst="rect">
            <a:avLst/>
          </a:prstGeom>
          <a:solidFill>
            <a:srgbClr val="7ACCC8"/>
          </a:solidFill>
          <a:ln>
            <a:solidFill>
              <a:srgbClr val="7AC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1E81C1-B6F9-472E-AD99-949587EF5720}"/>
              </a:ext>
            </a:extLst>
          </p:cNvPr>
          <p:cNvSpPr txBox="1"/>
          <p:nvPr/>
        </p:nvSpPr>
        <p:spPr>
          <a:xfrm>
            <a:off x="11918572" y="1693192"/>
            <a:ext cx="2164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TWO BED TYPICAL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FFE61E-FF03-422D-8CFE-DA4FDF2E9A1A}"/>
              </a:ext>
            </a:extLst>
          </p:cNvPr>
          <p:cNvSpPr/>
          <p:nvPr/>
        </p:nvSpPr>
        <p:spPr>
          <a:xfrm>
            <a:off x="13773954" y="2100083"/>
            <a:ext cx="309094" cy="218942"/>
          </a:xfrm>
          <a:prstGeom prst="rect">
            <a:avLst/>
          </a:prstGeom>
          <a:solidFill>
            <a:srgbClr val="F5989D"/>
          </a:solidFill>
          <a:ln>
            <a:solidFill>
              <a:srgbClr val="F59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EEF9A2-614D-4CA9-AB4F-2AC4484945EB}"/>
              </a:ext>
            </a:extLst>
          </p:cNvPr>
          <p:cNvSpPr txBox="1"/>
          <p:nvPr/>
        </p:nvSpPr>
        <p:spPr>
          <a:xfrm>
            <a:off x="11971146" y="2044333"/>
            <a:ext cx="195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BED CORNER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12BF91-AA01-4276-A7A1-1B8B18D8E975}"/>
              </a:ext>
            </a:extLst>
          </p:cNvPr>
          <p:cNvSpPr/>
          <p:nvPr/>
        </p:nvSpPr>
        <p:spPr>
          <a:xfrm>
            <a:off x="13773954" y="2774894"/>
            <a:ext cx="309094" cy="218942"/>
          </a:xfrm>
          <a:prstGeom prst="rect">
            <a:avLst/>
          </a:prstGeom>
          <a:solidFill>
            <a:srgbClr val="FFF799"/>
          </a:solidFill>
          <a:ln>
            <a:solidFill>
              <a:srgbClr val="FFF7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B1B8D-313E-4C81-9A10-C6A8D564FE71}"/>
              </a:ext>
            </a:extLst>
          </p:cNvPr>
          <p:cNvSpPr txBox="1"/>
          <p:nvPr/>
        </p:nvSpPr>
        <p:spPr>
          <a:xfrm>
            <a:off x="11647303" y="2720428"/>
            <a:ext cx="216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PRIVATE GARDEN/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TERRACES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65CEE7-FC7D-4386-9B35-F42FB4F88F3C}"/>
              </a:ext>
            </a:extLst>
          </p:cNvPr>
          <p:cNvSpPr txBox="1"/>
          <p:nvPr/>
        </p:nvSpPr>
        <p:spPr>
          <a:xfrm>
            <a:off x="12534941" y="515267"/>
            <a:ext cx="12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TOWER-B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89F400-3513-4426-B3B4-DF6FC3EEC0E2}"/>
              </a:ext>
            </a:extLst>
          </p:cNvPr>
          <p:cNvSpPr/>
          <p:nvPr/>
        </p:nvSpPr>
        <p:spPr>
          <a:xfrm>
            <a:off x="13773954" y="2451224"/>
            <a:ext cx="309094" cy="218942"/>
          </a:xfrm>
          <a:prstGeom prst="rect">
            <a:avLst/>
          </a:prstGeom>
          <a:solidFill>
            <a:srgbClr val="FDC689"/>
          </a:solidFill>
          <a:ln>
            <a:solidFill>
              <a:srgbClr val="FDC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5D3E06-532A-405B-A011-AD12665532DE}"/>
              </a:ext>
            </a:extLst>
          </p:cNvPr>
          <p:cNvSpPr txBox="1"/>
          <p:nvPr/>
        </p:nvSpPr>
        <p:spPr>
          <a:xfrm>
            <a:off x="11761644" y="2396758"/>
            <a:ext cx="239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THERR BED CORNER</a:t>
            </a:r>
          </a:p>
        </p:txBody>
      </p:sp>
    </p:spTree>
    <p:extLst>
      <p:ext uri="{BB962C8B-B14F-4D97-AF65-F5344CB8AC3E}">
        <p14:creationId xmlns:p14="http://schemas.microsoft.com/office/powerpoint/2010/main" val="1379150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BA64C1-0DE6-6F6C-6AA1-DEDC839F7397}"/>
              </a:ext>
            </a:extLst>
          </p:cNvPr>
          <p:cNvSpPr txBox="1">
            <a:spLocks/>
          </p:cNvSpPr>
          <p:nvPr/>
        </p:nvSpPr>
        <p:spPr>
          <a:xfrm>
            <a:off x="628877" y="1158728"/>
            <a:ext cx="12824460" cy="37245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4264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dirty="0">
              <a:solidFill>
                <a:srgbClr val="D58C2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D9DA13-E62B-A5E9-D5FA-EC322E2D0A24}"/>
              </a:ext>
            </a:extLst>
          </p:cNvPr>
          <p:cNvSpPr txBox="1">
            <a:spLocks/>
          </p:cNvSpPr>
          <p:nvPr/>
        </p:nvSpPr>
        <p:spPr>
          <a:xfrm>
            <a:off x="1247576" y="7946226"/>
            <a:ext cx="12824460" cy="37245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4264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D58C2E"/>
                </a:solidFill>
                <a:latin typeface="Constantia" panose="02030602050306030303" pitchFamily="18" charset="0"/>
              </a:rPr>
              <a:t>TOWER A &amp; B |  APARTMENT TYPES &amp; PLANS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7C64C4-3D27-2F0C-4AD6-58C634420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79" y="951737"/>
            <a:ext cx="5741442" cy="574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0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39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4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61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09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2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7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31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6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D4FFD-5CAA-4BA9-BFA1-B45539FC5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8" cy="10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90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8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3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0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23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54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087600" cy="106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627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087600" cy="106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51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087600" cy="106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659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0F1FC-1E75-42C8-9525-76283E31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FF6F5-B2DB-42A1-BF7B-F83C14E59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17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087600" cy="106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851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087600" cy="106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259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CB4032-FCD4-4189-9106-481FED37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06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94B9E-8605-4C36-9A4E-14AEBE6C7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6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0F5D4-E616-4FE5-B465-E0F3FAE17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62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03B689-CC7A-4C57-9748-995CDB680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A6A80F-28C9-4F18-9236-38691CBE0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5087601" cy="1069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86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675D9C-1604-46C1-A5EB-DAAB490DE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82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0" cy="142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328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F0CE9-6E0A-4FEE-8E04-A011366E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4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7B9614-2D41-48DA-AD58-E105C220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76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86832-7FE0-4A05-810C-A77E8A2A1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24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0" cy="142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232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738F1-E2FA-4A9D-B271-FF94BAB30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3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087600" cy="1069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4145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3"/>
            <a:ext cx="15087600" cy="1065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528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6FD02-E798-44C0-B77C-D697CE27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087600" cy="1069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9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7FA4D-C94A-DC19-0B1C-531103AA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" y="-59114"/>
            <a:ext cx="5741442" cy="5741442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9FA0DEF7-8491-429C-B914-0A60E99BE50A}"/>
              </a:ext>
            </a:extLst>
          </p:cNvPr>
          <p:cNvGrpSpPr/>
          <p:nvPr/>
        </p:nvGrpSpPr>
        <p:grpSpPr>
          <a:xfrm>
            <a:off x="5041532" y="2096764"/>
            <a:ext cx="3824128" cy="521052"/>
            <a:chOff x="1270326" y="1319852"/>
            <a:chExt cx="3029527" cy="431800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524A425-A949-412D-9902-04C3ACF153D0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C6E8D11-1A31-47EF-AB31-38C67907F030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D6E075F-C084-4B66-B86C-7134ED2A1DEC}"/>
                </a:ext>
              </a:extLst>
            </p:cNvPr>
            <p:cNvSpPr/>
            <p:nvPr/>
          </p:nvSpPr>
          <p:spPr>
            <a:xfrm>
              <a:off x="1466391" y="1801074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LOWER GROUND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D757470F-4127-415B-AEBA-62B27336B766}"/>
              </a:ext>
            </a:extLst>
          </p:cNvPr>
          <p:cNvSpPr txBox="1"/>
          <p:nvPr/>
        </p:nvSpPr>
        <p:spPr>
          <a:xfrm>
            <a:off x="2963098" y="9674961"/>
            <a:ext cx="9161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D58C2E"/>
                </a:solidFill>
                <a:latin typeface="Constantia" panose="02030602050306030303" pitchFamily="18" charset="0"/>
              </a:rPr>
              <a:t>A PROJECT OF 7-STAR GROUP, MIRPUR AJK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70C0C9-BA9E-4CBA-B7D1-1B68911BBB87}"/>
              </a:ext>
            </a:extLst>
          </p:cNvPr>
          <p:cNvGrpSpPr/>
          <p:nvPr/>
        </p:nvGrpSpPr>
        <p:grpSpPr>
          <a:xfrm>
            <a:off x="5121624" y="2652415"/>
            <a:ext cx="3620594" cy="521052"/>
            <a:chOff x="1270326" y="1319852"/>
            <a:chExt cx="2898515" cy="431800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8CEE399-7E4B-4DAF-A42C-955294D7A7F7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E7C9846-4D3F-407B-B370-23DCBCD81042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A17DF4A-79F0-4911-B226-CFEE8BDF74D6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GROUND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9CD7B-BD68-4D63-B6DF-D06C264A70A0}"/>
              </a:ext>
            </a:extLst>
          </p:cNvPr>
          <p:cNvGrpSpPr/>
          <p:nvPr/>
        </p:nvGrpSpPr>
        <p:grpSpPr>
          <a:xfrm>
            <a:off x="5079691" y="3304152"/>
            <a:ext cx="3620594" cy="521052"/>
            <a:chOff x="1270326" y="1319852"/>
            <a:chExt cx="2898515" cy="431800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75E086D-55F1-45CB-AAE5-94C424F3EEB9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963D5DE-F5D8-4C61-8F00-39CE37F46C10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437AE8C-ACA6-48D4-8DBA-FFE378D40555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1</a:t>
              </a:r>
              <a:r>
                <a:rPr lang="en-US" sz="2800" b="1" baseline="30000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ST</a:t>
              </a:r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 FLOOR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34219D-CBDE-4D07-A2DE-EB82D4D164D8}"/>
              </a:ext>
            </a:extLst>
          </p:cNvPr>
          <p:cNvGrpSpPr/>
          <p:nvPr/>
        </p:nvGrpSpPr>
        <p:grpSpPr>
          <a:xfrm>
            <a:off x="5100656" y="3945010"/>
            <a:ext cx="3620594" cy="521052"/>
            <a:chOff x="1270326" y="1319852"/>
            <a:chExt cx="2898515" cy="43180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38FED68-0878-41EE-8E43-DBE333E90AE4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83C62CD-C6A5-46A8-8FBC-C15A6BC069A5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50BE315-BA50-44D2-A5F3-BA26BFB196AD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2</a:t>
              </a:r>
              <a:r>
                <a:rPr lang="en-US" sz="2800" b="1" baseline="30000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ND</a:t>
              </a:r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 FLOOR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80280B-D6B8-4C30-89C7-DBB2A1D93044}"/>
              </a:ext>
            </a:extLst>
          </p:cNvPr>
          <p:cNvGrpSpPr/>
          <p:nvPr/>
        </p:nvGrpSpPr>
        <p:grpSpPr>
          <a:xfrm>
            <a:off x="5129626" y="4580276"/>
            <a:ext cx="3620596" cy="563058"/>
            <a:chOff x="1270324" y="961585"/>
            <a:chExt cx="2898517" cy="466610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E404B8E-B203-47CF-9EA1-7E3B569B34E0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5DC5F34-CD26-4BBB-9897-E836DDC8F417}"/>
                </a:ext>
              </a:extLst>
            </p:cNvPr>
            <p:cNvSpPr/>
            <p:nvPr/>
          </p:nvSpPr>
          <p:spPr>
            <a:xfrm>
              <a:off x="1270324" y="961585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CF7C348-A2A7-4199-8705-CD819CAB8178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3</a:t>
              </a:r>
              <a:r>
                <a:rPr lang="en-US" sz="2800" b="1" baseline="30000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RD</a:t>
              </a:r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 FLOOR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9472D0-8787-4C09-A2F0-38399ED5E88E}"/>
              </a:ext>
            </a:extLst>
          </p:cNvPr>
          <p:cNvGrpSpPr/>
          <p:nvPr/>
        </p:nvGrpSpPr>
        <p:grpSpPr>
          <a:xfrm>
            <a:off x="5159783" y="5332968"/>
            <a:ext cx="3620594" cy="521052"/>
            <a:chOff x="1270326" y="1319852"/>
            <a:chExt cx="2898515" cy="431800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A371021-0EED-4E67-81D1-6B6624287AE8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766F32A-9EB9-4F8A-A47E-039466C12248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B4F7C36-5240-434D-A8E1-31A1F73B762C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4</a:t>
              </a:r>
              <a:r>
                <a:rPr lang="en-US" sz="2800" b="1" baseline="30000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TH</a:t>
              </a:r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 FLOOR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7AB08B-FA7A-43D9-A570-7DEBD2DE6A90}"/>
              </a:ext>
            </a:extLst>
          </p:cNvPr>
          <p:cNvGrpSpPr/>
          <p:nvPr/>
        </p:nvGrpSpPr>
        <p:grpSpPr>
          <a:xfrm>
            <a:off x="5149291" y="6064488"/>
            <a:ext cx="3620594" cy="521052"/>
            <a:chOff x="1270326" y="1319852"/>
            <a:chExt cx="2898515" cy="431800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D8CDCFB-4324-4F34-97CE-76A6FD3B706B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0FA1B21-E4A5-49D5-8D9C-750DAC61D248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5A52E79-416D-443D-A774-FE335B5F306C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FOOD COURT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91A36F5-FC6C-431B-8F60-DCE71048205F}"/>
              </a:ext>
            </a:extLst>
          </p:cNvPr>
          <p:cNvGrpSpPr/>
          <p:nvPr/>
        </p:nvGrpSpPr>
        <p:grpSpPr>
          <a:xfrm>
            <a:off x="4808310" y="6717333"/>
            <a:ext cx="4328480" cy="521052"/>
            <a:chOff x="1270326" y="1319852"/>
            <a:chExt cx="2898515" cy="431800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A6C69A0-1997-4FC3-BCC8-BAA802764952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ACC3382C-0121-46D6-AECD-2352E7276615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D0139A0-1AE3-49FD-AFEF-0DFB3E5EFCAB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HOTEL APARTMENTS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FF957BD-F8FF-471E-8F5C-AD47BE4424BF}"/>
              </a:ext>
            </a:extLst>
          </p:cNvPr>
          <p:cNvGrpSpPr/>
          <p:nvPr/>
        </p:nvGrpSpPr>
        <p:grpSpPr>
          <a:xfrm>
            <a:off x="3917994" y="7426516"/>
            <a:ext cx="5377235" cy="521052"/>
            <a:chOff x="1270326" y="1319852"/>
            <a:chExt cx="2898515" cy="43180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E5D3669-65D5-4D57-BC4B-3496C4C1A3C7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7D5651B-8C93-433D-8618-928D26C96AF9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99C8C28-C170-4901-AC3D-210005DD4F2A}"/>
                </a:ext>
              </a:extLst>
            </p:cNvPr>
            <p:cNvSpPr/>
            <p:nvPr/>
          </p:nvSpPr>
          <p:spPr>
            <a:xfrm>
              <a:off x="1335379" y="216371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RESIDENTIAL APARTMENTS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75D36F-A361-46CC-8240-4B40A61A03E3}"/>
              </a:ext>
            </a:extLst>
          </p:cNvPr>
          <p:cNvGrpSpPr/>
          <p:nvPr/>
        </p:nvGrpSpPr>
        <p:grpSpPr>
          <a:xfrm>
            <a:off x="8982447" y="2128147"/>
            <a:ext cx="3656730" cy="522278"/>
            <a:chOff x="1270326" y="1309692"/>
            <a:chExt cx="2896912" cy="432816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EA538350-4E02-40A4-82CD-4A15B8FA601E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0B1E3D91-22FB-4F55-A116-AA1B5C919765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9D40B60-1251-464B-9067-91633218F296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36.37 Lac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DFF2FF0-8E16-4758-8691-49B13A94F4F2}"/>
              </a:ext>
            </a:extLst>
          </p:cNvPr>
          <p:cNvGrpSpPr/>
          <p:nvPr/>
        </p:nvGrpSpPr>
        <p:grpSpPr>
          <a:xfrm>
            <a:off x="9122761" y="2727866"/>
            <a:ext cx="3656730" cy="522278"/>
            <a:chOff x="1270326" y="1309692"/>
            <a:chExt cx="2896912" cy="4328160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033248BB-8DDB-4083-BD81-82C0FD4BC7EB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B68E06A7-EFCB-4F1D-8656-648EDF95DF00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335C726-9DE9-4497-BA84-94B813258B48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53.6 Lac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A3FC242-EA6A-4324-A438-C307589E0E04}"/>
              </a:ext>
            </a:extLst>
          </p:cNvPr>
          <p:cNvGrpSpPr/>
          <p:nvPr/>
        </p:nvGrpSpPr>
        <p:grpSpPr>
          <a:xfrm>
            <a:off x="9102585" y="3376613"/>
            <a:ext cx="3656730" cy="522278"/>
            <a:chOff x="1270326" y="1309692"/>
            <a:chExt cx="2896912" cy="4328160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B5BD264F-048D-4EB4-AB81-2D63715E5BCF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66201ED-B86F-45BC-AD64-179AEDD2B41C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DA62752-5171-475F-90E8-DA7765A333C7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38.28 Lac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520A3CC-3142-404C-9280-FAD5DD703596}"/>
              </a:ext>
            </a:extLst>
          </p:cNvPr>
          <p:cNvGrpSpPr/>
          <p:nvPr/>
        </p:nvGrpSpPr>
        <p:grpSpPr>
          <a:xfrm>
            <a:off x="9042974" y="3941522"/>
            <a:ext cx="3656425" cy="521052"/>
            <a:chOff x="1270326" y="1319852"/>
            <a:chExt cx="2896670" cy="4318000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831A36B-518F-4B36-96EE-C7EE5621D269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75A4019A-520F-48BA-8122-03E8F656983C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4C899E-3FE2-4BD5-8463-82F8B2132137}"/>
                </a:ext>
              </a:extLst>
            </p:cNvPr>
            <p:cNvSpPr/>
            <p:nvPr/>
          </p:nvSpPr>
          <p:spPr>
            <a:xfrm>
              <a:off x="1333534" y="1457393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34.45 Lac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4D25EF9-06F4-47C6-B856-007F79380670}"/>
              </a:ext>
            </a:extLst>
          </p:cNvPr>
          <p:cNvGrpSpPr/>
          <p:nvPr/>
        </p:nvGrpSpPr>
        <p:grpSpPr>
          <a:xfrm>
            <a:off x="9022798" y="4661664"/>
            <a:ext cx="3656730" cy="522278"/>
            <a:chOff x="1270326" y="1309692"/>
            <a:chExt cx="2896912" cy="432816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67A84699-A9BE-49F8-A3C9-D489BEBBFC7E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A4BB3C1A-9BBF-456F-B6CE-610C756F626E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D89186F-BEB4-4BB3-A833-2560DDDB3C53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14.37 Lac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69B5982-F921-4AB6-AE39-245888890956}"/>
              </a:ext>
            </a:extLst>
          </p:cNvPr>
          <p:cNvGrpSpPr/>
          <p:nvPr/>
        </p:nvGrpSpPr>
        <p:grpSpPr>
          <a:xfrm>
            <a:off x="9022798" y="5365623"/>
            <a:ext cx="3656730" cy="522278"/>
            <a:chOff x="1270326" y="1309692"/>
            <a:chExt cx="2896912" cy="4328160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92503437-55B0-4713-B4F1-432FD2619AF3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A30567DF-A134-4B62-8C71-396DD3B1BC27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E4ECDAD-7592-4C8E-880C-0C6CE0553D4D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12.45 Lac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83AF0E9-B87E-47B2-ADD3-B83466F9BE29}"/>
              </a:ext>
            </a:extLst>
          </p:cNvPr>
          <p:cNvGrpSpPr/>
          <p:nvPr/>
        </p:nvGrpSpPr>
        <p:grpSpPr>
          <a:xfrm>
            <a:off x="9062844" y="6102603"/>
            <a:ext cx="3656730" cy="522278"/>
            <a:chOff x="1270326" y="1309692"/>
            <a:chExt cx="2896912" cy="432816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E0409C8-255A-417D-90C0-A95FA9083A7D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7B781E3-BCF7-4B8C-A471-951304C64351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851F58D-E6F7-4302-A553-B602CA4DFED9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45.6 Lac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7A0C68B-DE0E-42CE-B407-AA214E48CC60}"/>
              </a:ext>
            </a:extLst>
          </p:cNvPr>
          <p:cNvGrpSpPr/>
          <p:nvPr/>
        </p:nvGrpSpPr>
        <p:grpSpPr>
          <a:xfrm>
            <a:off x="9136790" y="6811399"/>
            <a:ext cx="3690018" cy="521052"/>
            <a:chOff x="1211988" y="1319852"/>
            <a:chExt cx="2923283" cy="431800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3E8E08C-8DE4-4029-A404-2215645C2764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CE3F6B33-44AA-4804-AC2A-D39A7BF484A5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F5AFD88-48E7-4EE1-A6E3-706F66A42453}"/>
                </a:ext>
              </a:extLst>
            </p:cNvPr>
            <p:cNvSpPr/>
            <p:nvPr/>
          </p:nvSpPr>
          <p:spPr>
            <a:xfrm>
              <a:off x="1211988" y="149539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46 Lac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F6FC795-A5B9-4FCB-8283-7AD466CE13D2}"/>
              </a:ext>
            </a:extLst>
          </p:cNvPr>
          <p:cNvGrpSpPr/>
          <p:nvPr/>
        </p:nvGrpSpPr>
        <p:grpSpPr>
          <a:xfrm>
            <a:off x="9082715" y="7459988"/>
            <a:ext cx="3656730" cy="521872"/>
            <a:chOff x="1270326" y="1313057"/>
            <a:chExt cx="2896912" cy="4324795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A23978AC-3773-4882-8C50-AA51B4AC360B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8FB6B860-6CF6-4043-966F-F6FA5AAD4F30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095E482-EBFB-436A-B145-7F9C1FCDA07E}"/>
                </a:ext>
              </a:extLst>
            </p:cNvPr>
            <p:cNvSpPr/>
            <p:nvPr/>
          </p:nvSpPr>
          <p:spPr>
            <a:xfrm>
              <a:off x="1333776" y="1313057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55 Lac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3E0339B-3A8C-45C1-8A01-99285EFAED87}"/>
              </a:ext>
            </a:extLst>
          </p:cNvPr>
          <p:cNvGrpSpPr/>
          <p:nvPr/>
        </p:nvGrpSpPr>
        <p:grpSpPr>
          <a:xfrm>
            <a:off x="8962576" y="1199356"/>
            <a:ext cx="3656730" cy="522278"/>
            <a:chOff x="1270326" y="1309692"/>
            <a:chExt cx="2896912" cy="4328160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DBE5502-CC2D-4065-B058-FF881D5C021D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28B90BBE-8D78-4378-AB91-35F3DB1541A7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D57FAC-3982-4B56-8A71-233C3F2FBE08}"/>
                </a:ext>
              </a:extLst>
            </p:cNvPr>
            <p:cNvSpPr/>
            <p:nvPr/>
          </p:nvSpPr>
          <p:spPr>
            <a:xfrm>
              <a:off x="1333776" y="1309692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30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BOOKING START FROM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E38B691-30EE-43FC-9AA3-F4E74CC18120}"/>
              </a:ext>
            </a:extLst>
          </p:cNvPr>
          <p:cNvGrpSpPr/>
          <p:nvPr/>
        </p:nvGrpSpPr>
        <p:grpSpPr>
          <a:xfrm>
            <a:off x="4818293" y="1077707"/>
            <a:ext cx="3703544" cy="873804"/>
            <a:chOff x="1201273" y="-1603433"/>
            <a:chExt cx="2933998" cy="7241285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710D618-711B-4E62-9992-AB79F6E6CA2F}"/>
                </a:ext>
              </a:extLst>
            </p:cNvPr>
            <p:cNvSpPr/>
            <p:nvPr/>
          </p:nvSpPr>
          <p:spPr>
            <a:xfrm>
              <a:off x="1286067" y="1330012"/>
              <a:ext cx="2833462" cy="429768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6EF77656-49AF-4E7E-8C67-6C6FD619A542}"/>
                </a:ext>
              </a:extLst>
            </p:cNvPr>
            <p:cNvSpPr/>
            <p:nvPr/>
          </p:nvSpPr>
          <p:spPr>
            <a:xfrm>
              <a:off x="1270326" y="1319852"/>
              <a:ext cx="2864945" cy="4318000"/>
            </a:xfrm>
            <a:prstGeom prst="roundRect">
              <a:avLst>
                <a:gd name="adj" fmla="val 20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F1C98C0-E358-441D-ABD3-F1544274E61F}"/>
                </a:ext>
              </a:extLst>
            </p:cNvPr>
            <p:cNvSpPr/>
            <p:nvPr/>
          </p:nvSpPr>
          <p:spPr>
            <a:xfrm>
              <a:off x="1201273" y="-1603433"/>
              <a:ext cx="2833462" cy="2608740"/>
            </a:xfrm>
            <a:custGeom>
              <a:avLst/>
              <a:gdLst>
                <a:gd name="connsiteX0" fmla="*/ 47430 w 2311400"/>
                <a:gd name="connsiteY0" fmla="*/ 0 h 762000"/>
                <a:gd name="connsiteX1" fmla="*/ 2263970 w 2311400"/>
                <a:gd name="connsiteY1" fmla="*/ 0 h 762000"/>
                <a:gd name="connsiteX2" fmla="*/ 2311400 w 2311400"/>
                <a:gd name="connsiteY2" fmla="*/ 47430 h 762000"/>
                <a:gd name="connsiteX3" fmla="*/ 2311400 w 2311400"/>
                <a:gd name="connsiteY3" fmla="*/ 762000 h 762000"/>
                <a:gd name="connsiteX4" fmla="*/ 0 w 2311400"/>
                <a:gd name="connsiteY4" fmla="*/ 762000 h 762000"/>
                <a:gd name="connsiteX5" fmla="*/ 0 w 2311400"/>
                <a:gd name="connsiteY5" fmla="*/ 47430 h 762000"/>
                <a:gd name="connsiteX6" fmla="*/ 47430 w 23114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400" h="762000">
                  <a:moveTo>
                    <a:pt x="47430" y="0"/>
                  </a:moveTo>
                  <a:lnTo>
                    <a:pt x="2263970" y="0"/>
                  </a:lnTo>
                  <a:cubicBezTo>
                    <a:pt x="2290165" y="0"/>
                    <a:pt x="2311400" y="21235"/>
                    <a:pt x="2311400" y="47430"/>
                  </a:cubicBezTo>
                  <a:lnTo>
                    <a:pt x="2311400" y="762000"/>
                  </a:lnTo>
                  <a:lnTo>
                    <a:pt x="0" y="762000"/>
                  </a:lnTo>
                  <a:lnTo>
                    <a:pt x="0" y="47430"/>
                  </a:lnTo>
                  <a:cubicBezTo>
                    <a:pt x="0" y="21235"/>
                    <a:pt x="21235" y="0"/>
                    <a:pt x="474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D58C2E"/>
                  </a:solidFill>
                  <a:latin typeface="Constantia" panose="02030602050306030303" pitchFamily="18" charset="0"/>
                  <a:ea typeface="+mj-ea"/>
                  <a:cs typeface="+mj-cs"/>
                </a:rPr>
                <a:t>FLOOR</a:t>
              </a:r>
              <a:endParaRPr lang="en-US" sz="2800" b="1" dirty="0">
                <a:solidFill>
                  <a:srgbClr val="D58C2E"/>
                </a:solidFill>
                <a:latin typeface="Constantia" panose="02030602050306030303" pitchFamily="18" charset="0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7334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7FA4D-C94A-DC19-0B1C-531103AA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79" y="951737"/>
            <a:ext cx="5741442" cy="57414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9CF021F-3A10-CCE4-D673-0893BB44F3ED}"/>
              </a:ext>
            </a:extLst>
          </p:cNvPr>
          <p:cNvSpPr txBox="1">
            <a:spLocks/>
          </p:cNvSpPr>
          <p:nvPr/>
        </p:nvSpPr>
        <p:spPr>
          <a:xfrm>
            <a:off x="1131570" y="6693179"/>
            <a:ext cx="12824460" cy="37245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4264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D58C2E"/>
                </a:solidFill>
                <a:latin typeface="Constantia" panose="02030602050306030303" pitchFamily="18" charset="0"/>
              </a:rPr>
              <a:t>BOOKING FROM 25%</a:t>
            </a:r>
          </a:p>
          <a:p>
            <a:pPr algn="ctr"/>
            <a:r>
              <a:rPr lang="en-US" sz="2800" dirty="0">
                <a:solidFill>
                  <a:srgbClr val="D58C2E"/>
                </a:solidFill>
                <a:latin typeface="Constantia" panose="02030602050306030303" pitchFamily="18" charset="0"/>
              </a:rPr>
              <a:t>4-YEARS INSTALLMENT PLAN</a:t>
            </a:r>
          </a:p>
          <a:p>
            <a:pPr algn="ctr"/>
            <a:r>
              <a:rPr lang="en-US" sz="2800" dirty="0">
                <a:solidFill>
                  <a:srgbClr val="D58C2E"/>
                </a:solidFill>
                <a:latin typeface="Constantia" panose="02030602050306030303" pitchFamily="18" charset="0"/>
              </a:rPr>
              <a:t>FOR BOOKINGS CALL: +92 58274 37268 | +92 300 2748007| +92 300 4376007</a:t>
            </a:r>
          </a:p>
          <a:p>
            <a:pPr algn="ctr"/>
            <a:endParaRPr lang="en-US" sz="3200" dirty="0">
              <a:solidFill>
                <a:srgbClr val="D58C2E"/>
              </a:solidFill>
              <a:latin typeface="Constantia" panose="02030602050306030303" pitchFamily="18" charset="0"/>
            </a:endParaRPr>
          </a:p>
          <a:p>
            <a:pPr algn="ctr"/>
            <a:r>
              <a:rPr lang="en-US" sz="4400" dirty="0">
                <a:solidFill>
                  <a:srgbClr val="D58C2E"/>
                </a:solidFill>
                <a:latin typeface="Constantia" panose="02030602050306030303" pitchFamily="18" charset="0"/>
              </a:rPr>
              <a:t>A PROJECT OF 7-STAR GROUP, MIRPUR AJK</a:t>
            </a:r>
          </a:p>
        </p:txBody>
      </p:sp>
    </p:spTree>
    <p:extLst>
      <p:ext uri="{BB962C8B-B14F-4D97-AF65-F5344CB8AC3E}">
        <p14:creationId xmlns:p14="http://schemas.microsoft.com/office/powerpoint/2010/main" val="368831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E2F9D3-EE95-4A25-BF37-EEE170942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37D41-3AB0-41DB-A0E2-4D961521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66F4E-1EEB-4BF6-B7D4-2D76CED53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5087597" cy="106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4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AF7BE-5C99-4006-BE0A-D19253E4B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744"/>
            <a:ext cx="15087600" cy="106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97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1847</TotalTime>
  <Words>195</Words>
  <Application>Microsoft Office PowerPoint</Application>
  <PresentationFormat>Custom</PresentationFormat>
  <Paragraphs>74</Paragraphs>
  <Slides>57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Calibri Light</vt:lpstr>
      <vt:lpstr>Arial</vt:lpstr>
      <vt:lpstr>Constantia</vt:lpstr>
      <vt:lpstr>Calibri</vt:lpstr>
      <vt:lpstr>Palatino Linotype</vt:lpstr>
      <vt:lpstr>Office Theme</vt:lpstr>
      <vt:lpstr>Seven  Star Mall &amp; Residency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Hadiya</dc:creator>
  <cp:lastModifiedBy>Hammad Ali</cp:lastModifiedBy>
  <cp:revision>177</cp:revision>
  <dcterms:created xsi:type="dcterms:W3CDTF">2023-07-06T10:33:19Z</dcterms:created>
  <dcterms:modified xsi:type="dcterms:W3CDTF">2023-12-28T13:25:13Z</dcterms:modified>
</cp:coreProperties>
</file>